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C547-6155-4B10-984C-E42F20B0BBB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4474-3BA8-4DB5-8FB3-8056F1C0B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570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C547-6155-4B10-984C-E42F20B0BBB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4474-3BA8-4DB5-8FB3-8056F1C0B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474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C547-6155-4B10-984C-E42F20B0BBB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4474-3BA8-4DB5-8FB3-8056F1C0B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325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C547-6155-4B10-984C-E42F20B0BBB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4474-3BA8-4DB5-8FB3-8056F1C0B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839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C547-6155-4B10-984C-E42F20B0BBB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4474-3BA8-4DB5-8FB3-8056F1C0B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986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C547-6155-4B10-984C-E42F20B0BBB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4474-3BA8-4DB5-8FB3-8056F1C0B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290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C547-6155-4B10-984C-E42F20B0BBB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4474-3BA8-4DB5-8FB3-8056F1C0B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14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C547-6155-4B10-984C-E42F20B0BBB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4474-3BA8-4DB5-8FB3-8056F1C0B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289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C547-6155-4B10-984C-E42F20B0BBB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4474-3BA8-4DB5-8FB3-8056F1C0B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73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C547-6155-4B10-984C-E42F20B0BBB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4474-3BA8-4DB5-8FB3-8056F1C0B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968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C547-6155-4B10-984C-E42F20B0BBB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4474-3BA8-4DB5-8FB3-8056F1C0B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45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C547-6155-4B10-984C-E42F20B0BBB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B4474-3BA8-4DB5-8FB3-8056F1C0B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64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90045" y="1612269"/>
            <a:ext cx="10224247" cy="1882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600"/>
              </a:spcAft>
            </a:pPr>
            <a:r>
              <a:rPr lang="ko-KR" altLang="ko-KR" sz="36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서울 </a:t>
            </a:r>
            <a:r>
              <a:rPr lang="en-US" altLang="ko-KR" sz="36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7</a:t>
            </a:r>
            <a:r>
              <a:rPr lang="ko-KR" altLang="ko-KR" sz="36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반 </a:t>
            </a:r>
            <a:r>
              <a:rPr lang="en-US" altLang="ko-KR" sz="3600" b="1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A702</a:t>
            </a:r>
          </a:p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ko-KR" sz="3600" b="1" kern="100" dirty="0" err="1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OctopUs</a:t>
            </a:r>
            <a:r>
              <a:rPr lang="en-US" altLang="ko-KR" sz="3600" b="1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36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시연 시나리오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						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76012" y="5656217"/>
            <a:ext cx="4787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7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조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OctopUs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ko-KR" kern="1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김수미 </a:t>
            </a:r>
            <a:r>
              <a:rPr lang="ko-KR" altLang="ko-KR" kern="100" dirty="0" err="1" smtClean="0"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박예인</a:t>
            </a:r>
            <a:r>
              <a:rPr lang="ko-KR" altLang="ko-KR" kern="1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박종찬 박지수 </a:t>
            </a:r>
            <a:r>
              <a:rPr lang="ko-KR" altLang="ko-KR" kern="100" dirty="0" err="1" smtClean="0"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배현중</a:t>
            </a:r>
            <a:r>
              <a:rPr lang="ko-KR" altLang="ko-KR" kern="1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 이경준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>
            <a:off x="-6531" y="5728062"/>
            <a:ext cx="1175657" cy="1136469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31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804" y="274124"/>
            <a:ext cx="1840568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latinLnBrk="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en-US" sz="2800" kern="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회원 가입</a:t>
            </a:r>
            <a:endParaRPr lang="ko-KR" altLang="ko-KR" kern="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434" y="693199"/>
            <a:ext cx="2638385" cy="5949648"/>
          </a:xfrm>
          <a:prstGeom prst="rect">
            <a:avLst/>
          </a:prstGeom>
        </p:spPr>
      </p:pic>
      <p:sp>
        <p:nvSpPr>
          <p:cNvPr id="5" name="이등변 삼각형 4"/>
          <p:cNvSpPr/>
          <p:nvPr/>
        </p:nvSpPr>
        <p:spPr>
          <a:xfrm>
            <a:off x="-6531" y="5728062"/>
            <a:ext cx="1175657" cy="1136469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164285" y="605601"/>
            <a:ext cx="39253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메인 화면에서 로그인 버튼 클릭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회원 가입 버튼 클릭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이메일 중복 체크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인증 번호 받기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아이디 중복 체크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비밀번호 이중 입력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닉네임 중복 체크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옥순이 색상 고르기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개인정보 처리방침 동의 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17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14" y="397323"/>
            <a:ext cx="2819848" cy="6266329"/>
          </a:xfrm>
          <a:prstGeom prst="rect">
            <a:avLst/>
          </a:prstGeom>
        </p:spPr>
      </p:pic>
      <p:sp>
        <p:nvSpPr>
          <p:cNvPr id="15" name="이등변 삼각형 14"/>
          <p:cNvSpPr/>
          <p:nvPr/>
        </p:nvSpPr>
        <p:spPr>
          <a:xfrm>
            <a:off x="-6531" y="5728062"/>
            <a:ext cx="1175657" cy="1136469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28804" y="274124"/>
            <a:ext cx="3724096" cy="1116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altLang="ko-KR" sz="2800" kern="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2. </a:t>
            </a:r>
            <a:r>
              <a:rPr lang="ko-KR" altLang="en-US" sz="2800" kern="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인기방</a:t>
            </a:r>
            <a:r>
              <a:rPr lang="en-US" altLang="ko-KR" sz="2800" kern="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800" kern="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새로운 방 확인</a:t>
            </a:r>
            <a:endParaRPr lang="en-US" altLang="ko-KR" sz="2800" kern="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  <a:p>
            <a:pPr lvl="0" latinLnBrk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altLang="ko-KR" sz="2800" kern="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3. </a:t>
            </a:r>
            <a:r>
              <a:rPr lang="ko-KR" altLang="en-US" sz="2800" kern="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미션 참여</a:t>
            </a:r>
            <a:endParaRPr lang="ko-KR" altLang="ko-KR" kern="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37714" y="775419"/>
            <a:ext cx="41278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메인 화면에서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Hot/New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아이콘 클릭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하단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Search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버튼을 통해 모든 미션 확인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마음에 드는 미션 참가 및 포인트 차감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마이 페이지 미션 현황에서 참가한 미션 정보 확인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14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565" y="397323"/>
            <a:ext cx="2740399" cy="6138494"/>
          </a:xfrm>
          <a:prstGeom prst="rect">
            <a:avLst/>
          </a:prstGeom>
        </p:spPr>
      </p:pic>
      <p:sp>
        <p:nvSpPr>
          <p:cNvPr id="8" name="이등변 삼각형 7"/>
          <p:cNvSpPr/>
          <p:nvPr/>
        </p:nvSpPr>
        <p:spPr>
          <a:xfrm>
            <a:off x="-6531" y="5728062"/>
            <a:ext cx="1175657" cy="1136469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28804" y="274124"/>
            <a:ext cx="2215671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altLang="ko-KR" sz="2800" kern="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4. </a:t>
            </a:r>
            <a:r>
              <a:rPr lang="ko-KR" altLang="en-US" sz="2800" kern="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미션 만들기</a:t>
            </a:r>
            <a:endParaRPr lang="ko-KR" altLang="ko-KR" kern="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37714" y="775419"/>
            <a:ext cx="41278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상단에 있는 미션 방 만들기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(+)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클릭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미션 내용 및 참가 포인트 입력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인증 시간 입력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미션 활성화 버튼 클릭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참가 포인트만큼 포인트 차감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74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945" y="261584"/>
            <a:ext cx="2821360" cy="6353987"/>
          </a:xfrm>
          <a:prstGeom prst="rect">
            <a:avLst/>
          </a:prstGeom>
        </p:spPr>
      </p:pic>
      <p:sp>
        <p:nvSpPr>
          <p:cNvPr id="6" name="이등변 삼각형 5"/>
          <p:cNvSpPr/>
          <p:nvPr/>
        </p:nvSpPr>
        <p:spPr>
          <a:xfrm>
            <a:off x="-6531" y="5728062"/>
            <a:ext cx="1175657" cy="1136469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8804" y="274124"/>
            <a:ext cx="2481770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altLang="ko-KR" sz="2800" kern="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5</a:t>
            </a:r>
            <a:r>
              <a:rPr lang="en-US" altLang="ko-KR" sz="2800" kern="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2800" kern="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미션 인증하기</a:t>
            </a:r>
            <a:endParaRPr lang="ko-KR" altLang="ko-KR" kern="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7714" y="775419"/>
            <a:ext cx="41278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마이페이지에서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미션 현황 확인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진행중인 미션 방 들어가기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인증이 가능한 시간일 경우 사진 찍어서 업로드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캘린더로 </a:t>
            </a:r>
            <a:r>
              <a:rPr lang="ko-KR" altLang="en-US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날짜별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팀원별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사진 확인 및 진행률 확인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미션 종료 시 진행률만큼의 포인트 환급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32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56" y="303193"/>
            <a:ext cx="2907305" cy="6460677"/>
          </a:xfrm>
          <a:prstGeom prst="rect">
            <a:avLst/>
          </a:prstGeom>
        </p:spPr>
      </p:pic>
      <p:sp>
        <p:nvSpPr>
          <p:cNvPr id="6" name="이등변 삼각형 5"/>
          <p:cNvSpPr/>
          <p:nvPr/>
        </p:nvSpPr>
        <p:spPr>
          <a:xfrm>
            <a:off x="-6531" y="5728062"/>
            <a:ext cx="1175657" cy="1136469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8804" y="274124"/>
            <a:ext cx="2465740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altLang="ko-KR" sz="2800" kern="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5</a:t>
            </a:r>
            <a:r>
              <a:rPr lang="en-US" altLang="ko-KR" sz="2800" kern="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2800" kern="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옥순이 꾸미기</a:t>
            </a:r>
            <a:endParaRPr lang="ko-KR" altLang="ko-KR" kern="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7714" y="775419"/>
            <a:ext cx="4127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마이페이지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옥순이 위 상점 아이콘 클릭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마음에 드는 색깔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얼굴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모자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펫 꾸미기 및 선택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포인트 차감 후 옥순이 저장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458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538" y="397323"/>
            <a:ext cx="2782672" cy="6185647"/>
          </a:xfrm>
          <a:prstGeom prst="rect">
            <a:avLst/>
          </a:prstGeom>
        </p:spPr>
      </p:pic>
      <p:sp>
        <p:nvSpPr>
          <p:cNvPr id="6" name="이등변 삼각형 5"/>
          <p:cNvSpPr/>
          <p:nvPr/>
        </p:nvSpPr>
        <p:spPr>
          <a:xfrm>
            <a:off x="-6531" y="5728062"/>
            <a:ext cx="1175657" cy="1136469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8804" y="274124"/>
            <a:ext cx="3316934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altLang="ko-KR" sz="2800" kern="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6. </a:t>
            </a:r>
            <a:r>
              <a:rPr lang="ko-KR" altLang="en-US" sz="2800" kern="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포인트 충전 및 환급</a:t>
            </a:r>
            <a:endParaRPr lang="ko-KR" altLang="ko-KR" kern="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7714" y="775419"/>
            <a:ext cx="4127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마이페이지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충전 버튼 클릭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금액 선택 후 충전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마이페이지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환급 버튼 클릭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계좌 정보 입력 후 환급</a:t>
            </a:r>
            <a:endParaRPr lang="en-US" altLang="ko-KR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21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206</Words>
  <Application>Microsoft Office PowerPoint</Application>
  <PresentationFormat>와이드스크린</PresentationFormat>
  <Paragraphs>42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HY견고딕</vt:lpstr>
      <vt:lpstr>맑은 고딕</vt:lpstr>
      <vt:lpstr>배달의민족 한나체 Pro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8</cp:revision>
  <dcterms:created xsi:type="dcterms:W3CDTF">2022-08-18T14:18:58Z</dcterms:created>
  <dcterms:modified xsi:type="dcterms:W3CDTF">2022-08-18T15:17:27Z</dcterms:modified>
</cp:coreProperties>
</file>